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36" r:id="rId34"/>
    <p:sldId id="337" r:id="rId35"/>
    <p:sldId id="338" r:id="rId36"/>
    <p:sldId id="339" r:id="rId37"/>
    <p:sldId id="318" r:id="rId38"/>
    <p:sldId id="340" r:id="rId39"/>
    <p:sldId id="341" r:id="rId40"/>
    <p:sldId id="342" r:id="rId41"/>
    <p:sldId id="343" r:id="rId42"/>
    <p:sldId id="312" r:id="rId43"/>
    <p:sldId id="321" r:id="rId44"/>
    <p:sldId id="344" r:id="rId45"/>
    <p:sldId id="345" r:id="rId46"/>
    <p:sldId id="320" r:id="rId47"/>
    <p:sldId id="349" r:id="rId48"/>
    <p:sldId id="322" r:id="rId49"/>
    <p:sldId id="350" r:id="rId50"/>
    <p:sldId id="351" r:id="rId51"/>
    <p:sldId id="352" r:id="rId52"/>
    <p:sldId id="353" r:id="rId53"/>
    <p:sldId id="311" r:id="rId54"/>
    <p:sldId id="323" r:id="rId55"/>
    <p:sldId id="354" r:id="rId56"/>
    <p:sldId id="355" r:id="rId57"/>
    <p:sldId id="324" r:id="rId58"/>
    <p:sldId id="356" r:id="rId59"/>
    <p:sldId id="357" r:id="rId60"/>
    <p:sldId id="358" r:id="rId61"/>
    <p:sldId id="359"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71"/>
    <a:srgbClr val="AE694A"/>
    <a:srgbClr val="7FC67F"/>
    <a:srgbClr val="CFD06A"/>
    <a:srgbClr val="428CBF"/>
    <a:srgbClr val="E47272"/>
    <a:srgbClr val="FFB5B3"/>
    <a:srgbClr val="C4D6EF"/>
    <a:srgbClr val="E6E6AF"/>
    <a:srgbClr val="D3D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84" autoAdjust="0"/>
    <p:restoredTop sz="72325" autoAdjust="0"/>
  </p:normalViewPr>
  <p:slideViewPr>
    <p:cSldViewPr snapToGrid="0">
      <p:cViewPr>
        <p:scale>
          <a:sx n="200" d="100"/>
          <a:sy n="200" d="100"/>
        </p:scale>
        <p:origin x="-2994" y="-340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14-03-2017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14-03-2017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14-03-2017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14-03-2017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14-03-2017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14-03-2017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14-03-2017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14-03-2017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14-03-2017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14-03-2017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8887</Words>
  <Application>Microsoft Office PowerPoint</Application>
  <PresentationFormat>Custom</PresentationFormat>
  <Paragraphs>530</Paragraphs>
  <Slides>58</Slides>
  <Notes>53</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58</vt:i4>
      </vt:variant>
    </vt:vector>
  </HeadingPairs>
  <TitlesOfParts>
    <vt:vector size="83" baseType="lpstr">
      <vt:lpstr>MS PGothic</vt:lpstr>
      <vt:lpstr>MS PGothic</vt:lpstr>
      <vt:lpstr>Adobe Fangsong Std R</vt:lpstr>
      <vt:lpstr>Arial</vt:lpstr>
      <vt:lpstr>Arial Black</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2017-03-14T23:20:46Z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